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144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867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39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713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420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66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357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157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672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407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030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620CD-F131-4420-BC35-28F95BC4537D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89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/>
          <p:nvPr/>
        </p:nvSpPr>
        <p:spPr>
          <a:xfrm>
            <a:off x="69210" y="1052736"/>
            <a:ext cx="2028825" cy="29527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800">
                <a:effectLst/>
                <a:latin typeface="Comic Sans MS"/>
                <a:ea typeface="Times New Roman"/>
              </a:rPr>
              <a:t>Opening a World of</a:t>
            </a:r>
            <a:r>
              <a:rPr lang="en-GB" sz="1200">
                <a:effectLst/>
                <a:latin typeface="Comic Sans MS"/>
                <a:ea typeface="Times New Roman"/>
              </a:rPr>
              <a:t> </a:t>
            </a:r>
            <a:r>
              <a:rPr lang="en-GB" sz="800">
                <a:effectLst/>
                <a:latin typeface="Comic Sans MS"/>
                <a:ea typeface="Times New Roman"/>
              </a:rPr>
              <a:t>Learning</a:t>
            </a:r>
            <a:endParaRPr lang="en-GB" sz="1200">
              <a:effectLst/>
              <a:latin typeface="Times New Roman"/>
              <a:ea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83622" y="404664"/>
            <a:ext cx="7592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Papyrus" panose="03070502060502030205" pitchFamily="66" charset="0"/>
              </a:rPr>
              <a:t>Emotional Landscape opportunities for </a:t>
            </a:r>
          </a:p>
          <a:p>
            <a:pPr algn="ctr"/>
            <a:r>
              <a:rPr lang="en-GB" sz="2000" b="1" dirty="0">
                <a:latin typeface="Papyrus" panose="03070502060502030205" pitchFamily="66" charset="0"/>
              </a:rPr>
              <a:t>Vigo Primary School children 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323528" y="42744"/>
            <a:ext cx="760095" cy="112395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8028384" y="44624"/>
            <a:ext cx="760095" cy="1123950"/>
          </a:xfrm>
          <a:prstGeom prst="rect">
            <a:avLst/>
          </a:prstGeom>
        </p:spPr>
      </p:pic>
      <p:sp>
        <p:nvSpPr>
          <p:cNvPr id="6" name="Text Box 4"/>
          <p:cNvSpPr txBox="1"/>
          <p:nvPr/>
        </p:nvSpPr>
        <p:spPr>
          <a:xfrm>
            <a:off x="7524328" y="964912"/>
            <a:ext cx="1561281" cy="29527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0"/>
              </a:spcAft>
            </a:pPr>
            <a:r>
              <a:rPr lang="en-GB" sz="800">
                <a:effectLst/>
                <a:latin typeface="Comic Sans MS"/>
                <a:ea typeface="Times New Roman"/>
              </a:rPr>
              <a:t>Opening a World of</a:t>
            </a:r>
            <a:r>
              <a:rPr lang="en-GB" sz="1200">
                <a:effectLst/>
                <a:latin typeface="Comic Sans MS"/>
                <a:ea typeface="Times New Roman"/>
              </a:rPr>
              <a:t> </a:t>
            </a:r>
            <a:r>
              <a:rPr lang="en-GB" sz="800">
                <a:effectLst/>
                <a:latin typeface="Comic Sans MS"/>
                <a:ea typeface="Times New Roman"/>
              </a:rPr>
              <a:t>Learning</a:t>
            </a:r>
            <a:endParaRPr lang="en-GB" sz="1200">
              <a:effectLst/>
              <a:latin typeface="Times New Roman"/>
              <a:ea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5085184"/>
            <a:ext cx="846495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latin typeface="Papyrus" panose="03070502060502030205" pitchFamily="66" charset="0"/>
              </a:rPr>
              <a:t>LOWER TIER</a:t>
            </a:r>
          </a:p>
          <a:p>
            <a:pPr algn="ctr"/>
            <a:r>
              <a:rPr lang="en-GB" dirty="0">
                <a:latin typeface="Papyrus" panose="03070502060502030205" pitchFamily="66" charset="0"/>
              </a:rPr>
              <a:t>VRFs for all	check-ins with children 	Time to Talk	CPOMS</a:t>
            </a:r>
          </a:p>
          <a:p>
            <a:pPr algn="ctr"/>
            <a:r>
              <a:rPr lang="en-GB" dirty="0">
                <a:latin typeface="Papyrus" panose="03070502060502030205" pitchFamily="66" charset="0"/>
              </a:rPr>
              <a:t>whole class Thrive assessments		high five &amp; mirror values</a:t>
            </a:r>
          </a:p>
          <a:p>
            <a:pPr algn="ctr"/>
            <a:r>
              <a:rPr lang="en-GB" dirty="0">
                <a:latin typeface="Papyrus" panose="03070502060502030205" pitchFamily="66" charset="0"/>
              </a:rPr>
              <a:t>		regular communication with parents 	</a:t>
            </a:r>
            <a:r>
              <a:rPr lang="en-GB" sz="2000" dirty="0">
                <a:latin typeface="Papyrus" panose="03070502060502030205" pitchFamily="66" charset="0"/>
              </a:rPr>
              <a:t>	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5928" y="1484784"/>
            <a:ext cx="84649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latin typeface="Papyrus" panose="03070502060502030205" pitchFamily="66" charset="0"/>
              </a:rPr>
              <a:t>UPPER TIER</a:t>
            </a:r>
          </a:p>
          <a:p>
            <a:pPr algn="ctr"/>
            <a:r>
              <a:rPr lang="en-GB" dirty="0">
                <a:latin typeface="Papyrus" panose="03070502060502030205" pitchFamily="66" charset="0"/>
              </a:rPr>
              <a:t>Individual Thrive assessments and sessions		high five &amp; mirror values</a:t>
            </a:r>
          </a:p>
          <a:p>
            <a:pPr algn="ctr"/>
            <a:r>
              <a:rPr lang="en-GB" dirty="0">
                <a:latin typeface="Papyrus" panose="03070502060502030205" pitchFamily="66" charset="0"/>
              </a:rPr>
              <a:t>Hazel class 	 CPOMS 	IBMPs		ELSA, FEIPS sessions</a:t>
            </a:r>
          </a:p>
          <a:p>
            <a:pPr algn="ctr"/>
            <a:r>
              <a:rPr lang="en-GB" dirty="0">
                <a:latin typeface="Papyrus" panose="03070502060502030205" pitchFamily="66" charset="0"/>
              </a:rPr>
              <a:t>CAMHS 	1:1 support	VRFs	 Orchard groups	</a:t>
            </a:r>
          </a:p>
          <a:p>
            <a:pPr algn="ctr"/>
            <a:r>
              <a:rPr lang="en-GB" dirty="0">
                <a:latin typeface="Papyrus" panose="03070502060502030205" pitchFamily="66" charset="0"/>
              </a:rPr>
              <a:t>therapeutic </a:t>
            </a:r>
            <a:r>
              <a:rPr lang="en-GB" dirty="0" err="1">
                <a:latin typeface="Papyrus" panose="03070502060502030205" pitchFamily="66" charset="0"/>
              </a:rPr>
              <a:t>storywriting</a:t>
            </a:r>
            <a:endParaRPr lang="en-GB" dirty="0">
              <a:latin typeface="Papyrus" panose="03070502060502030205" pitchFamily="66" charset="0"/>
            </a:endParaRPr>
          </a:p>
          <a:p>
            <a:pPr algn="ctr"/>
            <a:r>
              <a:rPr lang="en-GB" sz="2000" dirty="0">
                <a:latin typeface="Papyrus" panose="03070502060502030205" pitchFamily="66" charset="0"/>
              </a:rPr>
              <a:t>		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3528" y="3356992"/>
            <a:ext cx="846495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latin typeface="Papyrus" panose="03070502060502030205" pitchFamily="66" charset="0"/>
              </a:rPr>
              <a:t>MIDDLETIER</a:t>
            </a:r>
          </a:p>
          <a:p>
            <a:pPr algn="ctr"/>
            <a:r>
              <a:rPr lang="en-GB" dirty="0">
                <a:latin typeface="Papyrus" panose="03070502060502030205" pitchFamily="66" charset="0"/>
              </a:rPr>
              <a:t>VRFs for all	daily / session check-ins with children 		reward charts</a:t>
            </a:r>
          </a:p>
          <a:p>
            <a:pPr algn="ctr"/>
            <a:r>
              <a:rPr lang="en-GB" dirty="0">
                <a:latin typeface="Papyrus" panose="03070502060502030205" pitchFamily="66" charset="0"/>
              </a:rPr>
              <a:t>small Thrive groups	 CPOMS 	high five &amp; mirror values</a:t>
            </a:r>
          </a:p>
          <a:p>
            <a:pPr algn="ctr"/>
            <a:r>
              <a:rPr lang="en-GB" dirty="0">
                <a:latin typeface="Papyrus" panose="03070502060502030205" pitchFamily="66" charset="0"/>
              </a:rPr>
              <a:t>	regular communication with parents 	</a:t>
            </a:r>
            <a:r>
              <a:rPr lang="en-GB" sz="2000" dirty="0">
                <a:latin typeface="Papyrus" panose="03070502060502030205" pitchFamily="66" charset="0"/>
              </a:rPr>
              <a:t> social skills groups</a:t>
            </a:r>
          </a:p>
        </p:txBody>
      </p:sp>
    </p:spTree>
    <p:extLst>
      <p:ext uri="{BB962C8B-B14F-4D97-AF65-F5344CB8AC3E}">
        <p14:creationId xmlns:p14="http://schemas.microsoft.com/office/powerpoint/2010/main" val="562541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131</Words>
  <Application>Microsoft Office PowerPoint</Application>
  <PresentationFormat>On-screen Show (4:3)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Comic Sans MS</vt:lpstr>
      <vt:lpstr>Papyrus</vt:lpstr>
      <vt:lpstr>Times New Roman</vt:lpstr>
      <vt:lpstr>Office Theme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kfield5</dc:creator>
  <cp:lastModifiedBy>Karen Field</cp:lastModifiedBy>
  <cp:revision>13</cp:revision>
  <dcterms:created xsi:type="dcterms:W3CDTF">2019-10-01T07:37:52Z</dcterms:created>
  <dcterms:modified xsi:type="dcterms:W3CDTF">2020-03-30T09:25:34Z</dcterms:modified>
</cp:coreProperties>
</file>